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A599D-63A1-4342-81D9-EBBF2CFB014B}" type="datetimeFigureOut">
              <a:rPr lang="cs-CZ" smtClean="0"/>
              <a:t>22.6.2011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A1A09-3E06-40F7-9880-6FF89DAF7A3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A599D-63A1-4342-81D9-EBBF2CFB014B}" type="datetimeFigureOut">
              <a:rPr lang="cs-CZ" smtClean="0"/>
              <a:t>22.6.2011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A1A09-3E06-40F7-9880-6FF89DAF7A3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A599D-63A1-4342-81D9-EBBF2CFB014B}" type="datetimeFigureOut">
              <a:rPr lang="cs-CZ" smtClean="0"/>
              <a:t>22.6.2011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A1A09-3E06-40F7-9880-6FF89DAF7A3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A599D-63A1-4342-81D9-EBBF2CFB014B}" type="datetimeFigureOut">
              <a:rPr lang="cs-CZ" smtClean="0"/>
              <a:t>22.6.2011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A1A09-3E06-40F7-9880-6FF89DAF7A3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A599D-63A1-4342-81D9-EBBF2CFB014B}" type="datetimeFigureOut">
              <a:rPr lang="cs-CZ" smtClean="0"/>
              <a:t>22.6.2011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A1A09-3E06-40F7-9880-6FF89DAF7A3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A599D-63A1-4342-81D9-EBBF2CFB014B}" type="datetimeFigureOut">
              <a:rPr lang="cs-CZ" smtClean="0"/>
              <a:t>22.6.2011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A1A09-3E06-40F7-9880-6FF89DAF7A3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A599D-63A1-4342-81D9-EBBF2CFB014B}" type="datetimeFigureOut">
              <a:rPr lang="cs-CZ" smtClean="0"/>
              <a:t>22.6.2011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A1A09-3E06-40F7-9880-6FF89DAF7A3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A599D-63A1-4342-81D9-EBBF2CFB014B}" type="datetimeFigureOut">
              <a:rPr lang="cs-CZ" smtClean="0"/>
              <a:t>22.6.2011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A1A09-3E06-40F7-9880-6FF89DAF7A3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A599D-63A1-4342-81D9-EBBF2CFB014B}" type="datetimeFigureOut">
              <a:rPr lang="cs-CZ" smtClean="0"/>
              <a:t>22.6.2011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A1A09-3E06-40F7-9880-6FF89DAF7A3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A599D-63A1-4342-81D9-EBBF2CFB014B}" type="datetimeFigureOut">
              <a:rPr lang="cs-CZ" smtClean="0"/>
              <a:t>22.6.2011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A1A09-3E06-40F7-9880-6FF89DAF7A3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A599D-63A1-4342-81D9-EBBF2CFB014B}" type="datetimeFigureOut">
              <a:rPr lang="cs-CZ" smtClean="0"/>
              <a:t>22.6.2011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A1A09-3E06-40F7-9880-6FF89DAF7A3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A599D-63A1-4342-81D9-EBBF2CFB014B}" type="datetimeFigureOut">
              <a:rPr lang="cs-CZ" smtClean="0"/>
              <a:t>22.6.2011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AA1A09-3E06-40F7-9880-6FF89DAF7A3D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714348" y="1857364"/>
            <a:ext cx="7772400" cy="1470025"/>
          </a:xfrm>
        </p:spPr>
        <p:txBody>
          <a:bodyPr/>
          <a:lstStyle/>
          <a:p>
            <a:r>
              <a:rPr lang="cs-CZ" dirty="0" smtClean="0"/>
              <a:t>Jmenné služby v </a:t>
            </a:r>
            <a:r>
              <a:rPr lang="cs-CZ" dirty="0" err="1" smtClean="0"/>
              <a:t>opračních</a:t>
            </a:r>
            <a:r>
              <a:rPr lang="cs-CZ" dirty="0" smtClean="0"/>
              <a:t> systémech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cs-CZ" sz="2800" dirty="0" smtClean="0"/>
              <a:t>Michal Hašek</a:t>
            </a:r>
          </a:p>
          <a:p>
            <a:endParaRPr lang="cs-CZ" sz="2800" dirty="0" smtClean="0"/>
          </a:p>
          <a:p>
            <a:r>
              <a:rPr lang="cs-CZ" sz="2000" dirty="0" smtClean="0"/>
              <a:t>Vedoucí: Ing. Milan Juřík</a:t>
            </a:r>
            <a:endParaRPr lang="cs-CZ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1538" y="2000240"/>
            <a:ext cx="7615262" cy="4125923"/>
          </a:xfrm>
        </p:spPr>
        <p:txBody>
          <a:bodyPr/>
          <a:lstStyle/>
          <a:p>
            <a:r>
              <a:rPr lang="cs-CZ" dirty="0" smtClean="0"/>
              <a:t>Co jsou jmenné služby?</a:t>
            </a:r>
          </a:p>
          <a:p>
            <a:r>
              <a:rPr lang="cs-CZ" dirty="0" smtClean="0"/>
              <a:t>Stručné porovnání DNS/LDAP/NIS</a:t>
            </a:r>
          </a:p>
          <a:p>
            <a:r>
              <a:rPr lang="cs-CZ" dirty="0" smtClean="0"/>
              <a:t>Proč jsem zvolil LDAP a </a:t>
            </a:r>
            <a:r>
              <a:rPr lang="cs-CZ" dirty="0" err="1" smtClean="0"/>
              <a:t>Active</a:t>
            </a:r>
            <a:r>
              <a:rPr lang="cs-CZ" dirty="0" smtClean="0"/>
              <a:t> </a:t>
            </a:r>
            <a:r>
              <a:rPr lang="cs-CZ" dirty="0" err="1" smtClean="0"/>
              <a:t>Directory</a:t>
            </a:r>
            <a:endParaRPr lang="cs-CZ" dirty="0" smtClean="0"/>
          </a:p>
          <a:p>
            <a:r>
              <a:rPr lang="cs-CZ" dirty="0" smtClean="0"/>
              <a:t>Testování</a:t>
            </a:r>
          </a:p>
          <a:p>
            <a:r>
              <a:rPr lang="cs-CZ" dirty="0" smtClean="0"/>
              <a:t>Výsledky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Co jsou jmenné služby?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/>
          <a:lstStyle/>
          <a:p>
            <a:pPr algn="just"/>
            <a:r>
              <a:rPr lang="cs-CZ" dirty="0" smtClean="0"/>
              <a:t>„Databáze</a:t>
            </a:r>
            <a:r>
              <a:rPr lang="cs-CZ" dirty="0" smtClean="0"/>
              <a:t>“</a:t>
            </a:r>
            <a:r>
              <a:rPr lang="en-US" dirty="0" smtClean="0"/>
              <a:t> </a:t>
            </a:r>
            <a:r>
              <a:rPr lang="cs-CZ" dirty="0" smtClean="0"/>
              <a:t>které mohou obsahovat mnoho různých dat, jako například </a:t>
            </a:r>
            <a:r>
              <a:rPr lang="cs-CZ" dirty="0" err="1" smtClean="0"/>
              <a:t>hostnamy</a:t>
            </a:r>
            <a:r>
              <a:rPr lang="cs-CZ" dirty="0" smtClean="0"/>
              <a:t>, uživatele, skupiny, projekty, </a:t>
            </a:r>
            <a:r>
              <a:rPr lang="cs-CZ" dirty="0" err="1" smtClean="0"/>
              <a:t>netmasky</a:t>
            </a:r>
            <a:r>
              <a:rPr lang="cs-CZ" dirty="0" smtClean="0"/>
              <a:t> nebo protokoly</a:t>
            </a:r>
            <a:r>
              <a:rPr lang="en-US" dirty="0" smtClean="0"/>
              <a:t>. </a:t>
            </a:r>
            <a:endParaRPr lang="cs-CZ" dirty="0" smtClean="0"/>
          </a:p>
          <a:p>
            <a:pPr algn="just"/>
            <a:r>
              <a:rPr lang="cs-CZ" dirty="0" smtClean="0"/>
              <a:t>Například DNS pro distribuci </a:t>
            </a:r>
            <a:r>
              <a:rPr lang="cs-CZ" dirty="0" err="1" smtClean="0"/>
              <a:t>hostnamů</a:t>
            </a:r>
            <a:r>
              <a:rPr lang="cs-CZ" dirty="0" smtClean="0"/>
              <a:t> na Internetu.</a:t>
            </a:r>
            <a:endParaRPr lang="cs-CZ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Stručné porovnání DNS/LDAP/NIS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/>
          <a:lstStyle/>
          <a:p>
            <a:pPr algn="just"/>
            <a:r>
              <a:rPr lang="en-US" dirty="0" smtClean="0"/>
              <a:t>Domain Name System – </a:t>
            </a:r>
            <a:r>
              <a:rPr lang="en-US" dirty="0" smtClean="0"/>
              <a:t>“</a:t>
            </a:r>
            <a:r>
              <a:rPr lang="cs-CZ" dirty="0" smtClean="0"/>
              <a:t>telefonní seznam</a:t>
            </a:r>
            <a:r>
              <a:rPr lang="en-US" dirty="0" smtClean="0"/>
              <a:t>“ </a:t>
            </a:r>
            <a:r>
              <a:rPr lang="cs-CZ" dirty="0" smtClean="0"/>
              <a:t>pro </a:t>
            </a:r>
            <a:r>
              <a:rPr lang="cs-CZ" dirty="0" err="1" smtClean="0"/>
              <a:t>hostnamy</a:t>
            </a:r>
            <a:r>
              <a:rPr lang="cs-CZ" dirty="0" smtClean="0"/>
              <a:t> na Internetu</a:t>
            </a:r>
            <a:endParaRPr lang="en-US" dirty="0" smtClean="0"/>
          </a:p>
          <a:p>
            <a:pPr algn="just"/>
            <a:r>
              <a:rPr lang="cs-CZ" dirty="0" err="1" smtClean="0"/>
              <a:t>Lightweight</a:t>
            </a:r>
            <a:r>
              <a:rPr lang="cs-CZ" dirty="0" smtClean="0"/>
              <a:t> </a:t>
            </a:r>
            <a:r>
              <a:rPr lang="cs-CZ" dirty="0" err="1" smtClean="0"/>
              <a:t>Directory</a:t>
            </a:r>
            <a:r>
              <a:rPr lang="cs-CZ" dirty="0" smtClean="0"/>
              <a:t> </a:t>
            </a:r>
            <a:r>
              <a:rPr lang="cs-CZ" dirty="0" err="1" smtClean="0"/>
              <a:t>Acess</a:t>
            </a:r>
            <a:r>
              <a:rPr lang="cs-CZ" dirty="0" smtClean="0"/>
              <a:t> </a:t>
            </a:r>
            <a:r>
              <a:rPr lang="cs-CZ" dirty="0" err="1" smtClean="0"/>
              <a:t>Protocol</a:t>
            </a:r>
            <a:r>
              <a:rPr lang="en-US" dirty="0" smtClean="0"/>
              <a:t> – </a:t>
            </a:r>
            <a:r>
              <a:rPr lang="cs-CZ" dirty="0" smtClean="0"/>
              <a:t>komplexní jmenná služba</a:t>
            </a:r>
          </a:p>
          <a:p>
            <a:pPr algn="just"/>
            <a:r>
              <a:rPr lang="cs-CZ" dirty="0" smtClean="0"/>
              <a:t>Network </a:t>
            </a:r>
            <a:r>
              <a:rPr lang="cs-CZ" dirty="0" err="1" smtClean="0"/>
              <a:t>Information</a:t>
            </a:r>
            <a:r>
              <a:rPr lang="cs-CZ" dirty="0" smtClean="0"/>
              <a:t> </a:t>
            </a:r>
            <a:r>
              <a:rPr lang="cs-CZ" dirty="0" err="1" smtClean="0"/>
              <a:t>Service</a:t>
            </a:r>
            <a:r>
              <a:rPr lang="cs-CZ" dirty="0" smtClean="0"/>
              <a:t> – </a:t>
            </a:r>
            <a:r>
              <a:rPr lang="cs-CZ" dirty="0" err="1" smtClean="0"/>
              <a:t>funkčnostně</a:t>
            </a:r>
            <a:r>
              <a:rPr lang="cs-CZ" dirty="0" smtClean="0"/>
              <a:t> podobný LDAP, ale postrádá jakékoliv zabezpečení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1143000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Proč jsem vybral LDAP a </a:t>
            </a:r>
            <a:r>
              <a:rPr lang="cs-CZ" dirty="0" err="1" smtClean="0"/>
              <a:t>Active</a:t>
            </a:r>
            <a:r>
              <a:rPr lang="cs-CZ" dirty="0" smtClean="0"/>
              <a:t> </a:t>
            </a:r>
            <a:r>
              <a:rPr lang="cs-CZ" dirty="0" err="1" smtClean="0"/>
              <a:t>Directory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054485"/>
          </a:xfrm>
        </p:spPr>
        <p:txBody>
          <a:bodyPr>
            <a:normAutofit/>
          </a:bodyPr>
          <a:lstStyle/>
          <a:p>
            <a:pPr algn="just"/>
            <a:r>
              <a:rPr lang="cs-CZ" dirty="0" smtClean="0"/>
              <a:t>Pro </a:t>
            </a:r>
            <a:r>
              <a:rPr lang="cs-CZ" dirty="0" err="1" smtClean="0"/>
              <a:t>Linuxové</a:t>
            </a:r>
            <a:r>
              <a:rPr lang="cs-CZ" dirty="0" smtClean="0"/>
              <a:t> systémy jsem vybral LDAP pro jeho komplexní možnosti a zabezpečení.</a:t>
            </a:r>
          </a:p>
          <a:p>
            <a:pPr algn="just"/>
            <a:r>
              <a:rPr lang="cs-CZ" dirty="0" smtClean="0"/>
              <a:t>Pro Windows jsem vybral </a:t>
            </a:r>
            <a:r>
              <a:rPr lang="cs-CZ" dirty="0" err="1" smtClean="0"/>
              <a:t>Active</a:t>
            </a:r>
            <a:r>
              <a:rPr lang="cs-CZ" dirty="0" smtClean="0"/>
              <a:t> </a:t>
            </a:r>
            <a:r>
              <a:rPr lang="cs-CZ" dirty="0" err="1" smtClean="0"/>
              <a:t>Directory</a:t>
            </a:r>
            <a:r>
              <a:rPr lang="cs-CZ" dirty="0" smtClean="0"/>
              <a:t>, protože je to </a:t>
            </a:r>
            <a:r>
              <a:rPr lang="cs-CZ" dirty="0" err="1" smtClean="0"/>
              <a:t>multiprotokolový</a:t>
            </a:r>
            <a:r>
              <a:rPr lang="cs-CZ" dirty="0" smtClean="0"/>
              <a:t> systém, zvládající LDAP a samozřejmě díky MSDNAA jsem ho měl zdarma k dispozici.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Testování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dirty="0" smtClean="0"/>
              <a:t>Vytvoření LDAP serveru v </a:t>
            </a:r>
            <a:r>
              <a:rPr lang="cs-CZ" dirty="0" err="1" smtClean="0"/>
              <a:t>Active</a:t>
            </a:r>
            <a:r>
              <a:rPr lang="cs-CZ" dirty="0" smtClean="0"/>
              <a:t> </a:t>
            </a:r>
            <a:r>
              <a:rPr lang="cs-CZ" dirty="0" err="1" smtClean="0"/>
              <a:t>Directory</a:t>
            </a:r>
            <a:r>
              <a:rPr lang="cs-CZ" dirty="0" smtClean="0"/>
              <a:t> v Microsoft Server 2008</a:t>
            </a:r>
          </a:p>
          <a:p>
            <a:pPr algn="just"/>
            <a:r>
              <a:rPr lang="cs-CZ" dirty="0" smtClean="0"/>
              <a:t>Synchronizace LDAP klientu v Gentoo Linuxu s </a:t>
            </a:r>
            <a:r>
              <a:rPr lang="cs-CZ" dirty="0" err="1" smtClean="0"/>
              <a:t>Active</a:t>
            </a:r>
            <a:r>
              <a:rPr lang="cs-CZ" dirty="0" smtClean="0"/>
              <a:t> </a:t>
            </a:r>
            <a:r>
              <a:rPr lang="cs-CZ" dirty="0" err="1" smtClean="0"/>
              <a:t>Directory</a:t>
            </a:r>
            <a:endParaRPr lang="cs-CZ" dirty="0" smtClean="0"/>
          </a:p>
          <a:p>
            <a:pPr algn="just"/>
            <a:r>
              <a:rPr lang="cs-CZ" dirty="0" smtClean="0"/>
              <a:t>Synchronizace LDAP klientu v </a:t>
            </a:r>
            <a:r>
              <a:rPr lang="cs-CZ" dirty="0" err="1" smtClean="0"/>
              <a:t>Solarisu</a:t>
            </a:r>
            <a:r>
              <a:rPr lang="cs-CZ" dirty="0" smtClean="0"/>
              <a:t> s </a:t>
            </a:r>
            <a:r>
              <a:rPr lang="cs-CZ" dirty="0" err="1" smtClean="0"/>
              <a:t>Active</a:t>
            </a:r>
            <a:r>
              <a:rPr lang="cs-CZ" dirty="0" smtClean="0"/>
              <a:t> </a:t>
            </a:r>
            <a:r>
              <a:rPr lang="cs-CZ" dirty="0" err="1" smtClean="0"/>
              <a:t>Directory</a:t>
            </a:r>
            <a:endParaRPr lang="cs-CZ" dirty="0" smtClean="0"/>
          </a:p>
          <a:p>
            <a:pPr algn="just"/>
            <a:r>
              <a:rPr lang="cs-CZ" dirty="0" smtClean="0"/>
              <a:t>Pro MAC rozebrány možnosti pouze teoreticky</a:t>
            </a:r>
          </a:p>
          <a:p>
            <a:pPr algn="just"/>
            <a:endParaRPr lang="cs-CZ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Results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cs-CZ" dirty="0" smtClean="0"/>
              <a:t>Testoval jsem </a:t>
            </a:r>
            <a:r>
              <a:rPr lang="cs-CZ" dirty="0" err="1" smtClean="0"/>
              <a:t>interoperabilitu</a:t>
            </a:r>
            <a:r>
              <a:rPr lang="cs-CZ" dirty="0" smtClean="0"/>
              <a:t> na různých operačních systémech a povedlo se mi </a:t>
            </a:r>
            <a:r>
              <a:rPr lang="cs-CZ" dirty="0" err="1" smtClean="0"/>
              <a:t>sesynchronizovat</a:t>
            </a:r>
            <a:r>
              <a:rPr lang="cs-CZ" dirty="0" smtClean="0"/>
              <a:t> klienty v Gentoo Linuxu a </a:t>
            </a:r>
            <a:r>
              <a:rPr lang="cs-CZ" dirty="0" err="1" smtClean="0"/>
              <a:t>Solarisu</a:t>
            </a:r>
            <a:r>
              <a:rPr lang="cs-CZ" dirty="0" smtClean="0"/>
              <a:t> se serverem </a:t>
            </a:r>
            <a:r>
              <a:rPr lang="cs-CZ" dirty="0" err="1" smtClean="0"/>
              <a:t>bežícím</a:t>
            </a:r>
            <a:r>
              <a:rPr lang="cs-CZ" dirty="0" smtClean="0"/>
              <a:t> v </a:t>
            </a:r>
            <a:r>
              <a:rPr lang="cs-CZ" dirty="0" err="1" smtClean="0"/>
              <a:t>Active</a:t>
            </a:r>
            <a:r>
              <a:rPr lang="cs-CZ" dirty="0" smtClean="0"/>
              <a:t> </a:t>
            </a:r>
            <a:r>
              <a:rPr lang="cs-CZ" dirty="0" err="1" smtClean="0"/>
              <a:t>Directory</a:t>
            </a:r>
            <a:r>
              <a:rPr lang="cs-CZ" dirty="0" smtClean="0"/>
              <a:t> a použít ho jako hlavní zdroj pro autentizaci. </a:t>
            </a:r>
            <a:endParaRPr lang="cs-CZ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8596" y="2000240"/>
            <a:ext cx="8229600" cy="1143000"/>
          </a:xfrm>
        </p:spPr>
        <p:txBody>
          <a:bodyPr/>
          <a:lstStyle/>
          <a:p>
            <a:r>
              <a:rPr lang="cs-CZ" dirty="0" smtClean="0"/>
              <a:t>Děkuji za pozornost.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3357562"/>
            <a:ext cx="8229600" cy="4525963"/>
          </a:xfrm>
        </p:spPr>
        <p:txBody>
          <a:bodyPr/>
          <a:lstStyle/>
          <a:p>
            <a:pPr lvl="2" algn="ctr">
              <a:buNone/>
            </a:pPr>
            <a:r>
              <a:rPr lang="cs-CZ" dirty="0" smtClean="0">
                <a:solidFill>
                  <a:schemeClr val="bg1">
                    <a:lumMod val="75000"/>
                  </a:schemeClr>
                </a:solidFill>
              </a:rPr>
              <a:t>Nějaké dotazy?</a:t>
            </a:r>
            <a:endParaRPr lang="cs-CZ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224</Words>
  <Application>Microsoft Office PowerPoint</Application>
  <PresentationFormat>Předvádění na obrazovce (4:3)</PresentationFormat>
  <Paragraphs>29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Motiv sady Office</vt:lpstr>
      <vt:lpstr>Jmenné služby v opračních systémech</vt:lpstr>
      <vt:lpstr>Obsah</vt:lpstr>
      <vt:lpstr>Co jsou jmenné služby?</vt:lpstr>
      <vt:lpstr>Stručné porovnání DNS/LDAP/NIS</vt:lpstr>
      <vt:lpstr>Proč jsem vybral LDAP a Active Directory</vt:lpstr>
      <vt:lpstr>Testování</vt:lpstr>
      <vt:lpstr>Results</vt:lpstr>
      <vt:lpstr>Děkuji za pozornost.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Naming services in operating systems</dc:title>
  <dc:creator>Hassa</dc:creator>
  <cp:lastModifiedBy>Hassa</cp:lastModifiedBy>
  <cp:revision>10</cp:revision>
  <dcterms:created xsi:type="dcterms:W3CDTF">2011-06-22T19:05:36Z</dcterms:created>
  <dcterms:modified xsi:type="dcterms:W3CDTF">2011-06-22T20:39:02Z</dcterms:modified>
</cp:coreProperties>
</file>