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110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Klepnutím lze upravit styl předlohy podnadpisů.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A599D-63A1-4342-81D9-EBBF2CFB014B}" type="datetimeFigureOut">
              <a:rPr lang="cs-CZ" smtClean="0"/>
              <a:pPr/>
              <a:t>22.6.2011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AA1A09-3E06-40F7-9880-6FF89DAF7A3D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A599D-63A1-4342-81D9-EBBF2CFB014B}" type="datetimeFigureOut">
              <a:rPr lang="cs-CZ" smtClean="0"/>
              <a:pPr/>
              <a:t>22.6.2011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AA1A09-3E06-40F7-9880-6FF89DAF7A3D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A599D-63A1-4342-81D9-EBBF2CFB014B}" type="datetimeFigureOut">
              <a:rPr lang="cs-CZ" smtClean="0"/>
              <a:pPr/>
              <a:t>22.6.2011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AA1A09-3E06-40F7-9880-6FF89DAF7A3D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A599D-63A1-4342-81D9-EBBF2CFB014B}" type="datetimeFigureOut">
              <a:rPr lang="cs-CZ" smtClean="0"/>
              <a:pPr/>
              <a:t>22.6.2011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AA1A09-3E06-40F7-9880-6FF89DAF7A3D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A599D-63A1-4342-81D9-EBBF2CFB014B}" type="datetimeFigureOut">
              <a:rPr lang="cs-CZ" smtClean="0"/>
              <a:pPr/>
              <a:t>22.6.2011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AA1A09-3E06-40F7-9880-6FF89DAF7A3D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A599D-63A1-4342-81D9-EBBF2CFB014B}" type="datetimeFigureOut">
              <a:rPr lang="cs-CZ" smtClean="0"/>
              <a:pPr/>
              <a:t>22.6.2011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AA1A09-3E06-40F7-9880-6FF89DAF7A3D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A599D-63A1-4342-81D9-EBBF2CFB014B}" type="datetimeFigureOut">
              <a:rPr lang="cs-CZ" smtClean="0"/>
              <a:pPr/>
              <a:t>22.6.2011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AA1A09-3E06-40F7-9880-6FF89DAF7A3D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A599D-63A1-4342-81D9-EBBF2CFB014B}" type="datetimeFigureOut">
              <a:rPr lang="cs-CZ" smtClean="0"/>
              <a:pPr/>
              <a:t>22.6.2011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AA1A09-3E06-40F7-9880-6FF89DAF7A3D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A599D-63A1-4342-81D9-EBBF2CFB014B}" type="datetimeFigureOut">
              <a:rPr lang="cs-CZ" smtClean="0"/>
              <a:pPr/>
              <a:t>22.6.2011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AA1A09-3E06-40F7-9880-6FF89DAF7A3D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A599D-63A1-4342-81D9-EBBF2CFB014B}" type="datetimeFigureOut">
              <a:rPr lang="cs-CZ" smtClean="0"/>
              <a:pPr/>
              <a:t>22.6.2011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AA1A09-3E06-40F7-9880-6FF89DAF7A3D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A599D-63A1-4342-81D9-EBBF2CFB014B}" type="datetimeFigureOut">
              <a:rPr lang="cs-CZ" smtClean="0"/>
              <a:pPr/>
              <a:t>22.6.2011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AA1A09-3E06-40F7-9880-6FF89DAF7A3D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8A599D-63A1-4342-81D9-EBBF2CFB014B}" type="datetimeFigureOut">
              <a:rPr lang="cs-CZ" smtClean="0"/>
              <a:pPr/>
              <a:t>22.6.2011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AA1A09-3E06-40F7-9880-6FF89DAF7A3D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714348" y="1857364"/>
            <a:ext cx="7772400" cy="1470025"/>
          </a:xfrm>
        </p:spPr>
        <p:txBody>
          <a:bodyPr/>
          <a:lstStyle/>
          <a:p>
            <a:r>
              <a:rPr lang="cs-CZ" dirty="0" err="1" smtClean="0"/>
              <a:t>Naming</a:t>
            </a:r>
            <a:r>
              <a:rPr lang="cs-CZ" dirty="0" smtClean="0"/>
              <a:t> </a:t>
            </a:r>
            <a:r>
              <a:rPr lang="cs-CZ" dirty="0" err="1" smtClean="0"/>
              <a:t>services</a:t>
            </a:r>
            <a:r>
              <a:rPr lang="cs-CZ" dirty="0" smtClean="0"/>
              <a:t> in </a:t>
            </a:r>
            <a:r>
              <a:rPr lang="cs-CZ" dirty="0" err="1" smtClean="0"/>
              <a:t>operating</a:t>
            </a:r>
            <a:r>
              <a:rPr lang="cs-CZ" dirty="0" smtClean="0"/>
              <a:t> </a:t>
            </a:r>
            <a:r>
              <a:rPr lang="cs-CZ" dirty="0" err="1" smtClean="0"/>
              <a:t>systems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cs-CZ" sz="2800" dirty="0" smtClean="0"/>
              <a:t>Michal Hašek</a:t>
            </a:r>
          </a:p>
          <a:p>
            <a:endParaRPr lang="cs-CZ" sz="2800" dirty="0" smtClean="0"/>
          </a:p>
          <a:p>
            <a:r>
              <a:rPr lang="cs-CZ" sz="2000" dirty="0" err="1" smtClean="0"/>
              <a:t>Supervisor</a:t>
            </a:r>
            <a:r>
              <a:rPr lang="cs-CZ" sz="2000" dirty="0" smtClean="0"/>
              <a:t>: Ing. Milan Juřík</a:t>
            </a:r>
            <a:endParaRPr lang="cs-CZ" sz="2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Agenda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071538" y="2000240"/>
            <a:ext cx="7615262" cy="4125923"/>
          </a:xfrm>
        </p:spPr>
        <p:txBody>
          <a:bodyPr/>
          <a:lstStyle/>
          <a:p>
            <a:r>
              <a:rPr lang="cs-CZ" dirty="0" err="1" smtClean="0"/>
              <a:t>What</a:t>
            </a:r>
            <a:r>
              <a:rPr lang="cs-CZ" dirty="0" smtClean="0"/>
              <a:t> are </a:t>
            </a:r>
            <a:r>
              <a:rPr lang="cs-CZ" dirty="0" err="1" smtClean="0"/>
              <a:t>naming</a:t>
            </a:r>
            <a:r>
              <a:rPr lang="cs-CZ" dirty="0" smtClean="0"/>
              <a:t> </a:t>
            </a:r>
            <a:r>
              <a:rPr lang="cs-CZ" dirty="0" err="1" smtClean="0"/>
              <a:t>services</a:t>
            </a:r>
            <a:r>
              <a:rPr lang="cs-CZ" dirty="0" smtClean="0"/>
              <a:t>?</a:t>
            </a:r>
          </a:p>
          <a:p>
            <a:r>
              <a:rPr lang="cs-CZ" dirty="0" smtClean="0"/>
              <a:t>Basic </a:t>
            </a:r>
            <a:r>
              <a:rPr lang="cs-CZ" dirty="0" err="1" smtClean="0"/>
              <a:t>comparison</a:t>
            </a:r>
            <a:r>
              <a:rPr lang="cs-CZ" dirty="0" smtClean="0"/>
              <a:t> </a:t>
            </a:r>
            <a:r>
              <a:rPr lang="cs-CZ" dirty="0" err="1" smtClean="0"/>
              <a:t>of</a:t>
            </a:r>
            <a:r>
              <a:rPr lang="cs-CZ" dirty="0" smtClean="0"/>
              <a:t> DNS/LDAP/NIS</a:t>
            </a:r>
          </a:p>
          <a:p>
            <a:r>
              <a:rPr lang="cs-CZ" dirty="0" err="1" smtClean="0"/>
              <a:t>Why</a:t>
            </a:r>
            <a:r>
              <a:rPr lang="cs-CZ" dirty="0" smtClean="0"/>
              <a:t> I </a:t>
            </a:r>
            <a:r>
              <a:rPr lang="cs-CZ" dirty="0" err="1" smtClean="0"/>
              <a:t>choose</a:t>
            </a:r>
            <a:r>
              <a:rPr lang="cs-CZ" dirty="0" smtClean="0"/>
              <a:t> LDAP </a:t>
            </a:r>
            <a:r>
              <a:rPr lang="cs-CZ" dirty="0" err="1" smtClean="0"/>
              <a:t>and</a:t>
            </a:r>
            <a:r>
              <a:rPr lang="cs-CZ" dirty="0" smtClean="0"/>
              <a:t> </a:t>
            </a:r>
            <a:r>
              <a:rPr lang="cs-CZ" dirty="0" err="1" smtClean="0"/>
              <a:t>Active</a:t>
            </a:r>
            <a:r>
              <a:rPr lang="cs-CZ" dirty="0" smtClean="0"/>
              <a:t> </a:t>
            </a:r>
            <a:r>
              <a:rPr lang="cs-CZ" dirty="0" err="1" smtClean="0"/>
              <a:t>Directory</a:t>
            </a:r>
            <a:endParaRPr lang="cs-CZ" dirty="0" smtClean="0"/>
          </a:p>
          <a:p>
            <a:r>
              <a:rPr lang="cs-CZ" dirty="0" err="1" smtClean="0"/>
              <a:t>Testing</a:t>
            </a:r>
            <a:endParaRPr lang="cs-CZ" dirty="0" smtClean="0"/>
          </a:p>
          <a:p>
            <a:r>
              <a:rPr lang="cs-CZ" dirty="0" err="1" smtClean="0"/>
              <a:t>Results</a:t>
            </a:r>
            <a:endParaRPr lang="cs-CZ" dirty="0" smtClean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 smtClean="0"/>
              <a:t>What</a:t>
            </a:r>
            <a:r>
              <a:rPr lang="cs-CZ" dirty="0" smtClean="0"/>
              <a:t> are </a:t>
            </a:r>
            <a:r>
              <a:rPr lang="cs-CZ" dirty="0" err="1" smtClean="0"/>
              <a:t>naming</a:t>
            </a:r>
            <a:r>
              <a:rPr lang="cs-CZ" dirty="0" smtClean="0"/>
              <a:t> </a:t>
            </a:r>
            <a:r>
              <a:rPr lang="cs-CZ" dirty="0" err="1" smtClean="0"/>
              <a:t>services</a:t>
            </a:r>
            <a:r>
              <a:rPr lang="cs-CZ" dirty="0" smtClean="0"/>
              <a:t>?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928802"/>
            <a:ext cx="8229600" cy="4197361"/>
          </a:xfrm>
        </p:spPr>
        <p:txBody>
          <a:bodyPr/>
          <a:lstStyle/>
          <a:p>
            <a:pPr algn="just"/>
            <a:r>
              <a:rPr lang="cs-CZ" dirty="0" smtClean="0"/>
              <a:t>“</a:t>
            </a:r>
            <a:r>
              <a:rPr lang="en-US" dirty="0" smtClean="0"/>
              <a:t>Database</a:t>
            </a:r>
            <a:r>
              <a:rPr lang="cs-CZ" dirty="0" smtClean="0"/>
              <a:t>“</a:t>
            </a:r>
            <a:r>
              <a:rPr lang="en-US" dirty="0" smtClean="0"/>
              <a:t> which </a:t>
            </a:r>
            <a:r>
              <a:rPr lang="en-US" dirty="0"/>
              <a:t>can contain a lot of various data like hostnames, users, groups, projects, </a:t>
            </a:r>
            <a:r>
              <a:rPr lang="en-US" dirty="0" err="1"/>
              <a:t>netmasks</a:t>
            </a:r>
            <a:r>
              <a:rPr lang="en-US" dirty="0"/>
              <a:t> or protocols. </a:t>
            </a:r>
            <a:endParaRPr lang="cs-CZ" dirty="0" smtClean="0"/>
          </a:p>
          <a:p>
            <a:pPr algn="just"/>
            <a:r>
              <a:rPr lang="cs-CZ" dirty="0" err="1" smtClean="0"/>
              <a:t>For</a:t>
            </a:r>
            <a:r>
              <a:rPr lang="cs-CZ" dirty="0" smtClean="0"/>
              <a:t> </a:t>
            </a:r>
            <a:r>
              <a:rPr lang="cs-CZ" dirty="0" err="1" smtClean="0"/>
              <a:t>example</a:t>
            </a:r>
            <a:r>
              <a:rPr lang="cs-CZ" dirty="0" smtClean="0"/>
              <a:t> DNS </a:t>
            </a:r>
            <a:r>
              <a:rPr lang="cs-CZ" dirty="0" err="1" smtClean="0"/>
              <a:t>for</a:t>
            </a:r>
            <a:r>
              <a:rPr lang="cs-CZ" dirty="0" smtClean="0"/>
              <a:t> </a:t>
            </a:r>
            <a:r>
              <a:rPr lang="cs-CZ" dirty="0" err="1" smtClean="0"/>
              <a:t>distributing</a:t>
            </a:r>
            <a:r>
              <a:rPr lang="cs-CZ" dirty="0" smtClean="0"/>
              <a:t> </a:t>
            </a:r>
            <a:r>
              <a:rPr lang="cs-CZ" dirty="0" err="1" smtClean="0"/>
              <a:t>hostnames</a:t>
            </a:r>
            <a:r>
              <a:rPr lang="cs-CZ" dirty="0" smtClean="0"/>
              <a:t> on </a:t>
            </a:r>
            <a:r>
              <a:rPr lang="cs-CZ" dirty="0" err="1" smtClean="0"/>
              <a:t>the</a:t>
            </a:r>
            <a:r>
              <a:rPr lang="cs-CZ" dirty="0" smtClean="0"/>
              <a:t> Internet</a:t>
            </a:r>
            <a:endParaRPr lang="cs-CZ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Basic </a:t>
            </a:r>
            <a:r>
              <a:rPr lang="cs-CZ" dirty="0" err="1" smtClean="0"/>
              <a:t>comparison</a:t>
            </a:r>
            <a:r>
              <a:rPr lang="cs-CZ" dirty="0" smtClean="0"/>
              <a:t> </a:t>
            </a:r>
            <a:r>
              <a:rPr lang="cs-CZ" dirty="0" err="1" smtClean="0"/>
              <a:t>of</a:t>
            </a:r>
            <a:r>
              <a:rPr lang="cs-CZ" dirty="0" smtClean="0"/>
              <a:t> DNS/LDAP/NIS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928802"/>
            <a:ext cx="8229600" cy="4197361"/>
          </a:xfrm>
        </p:spPr>
        <p:txBody>
          <a:bodyPr/>
          <a:lstStyle/>
          <a:p>
            <a:pPr algn="just"/>
            <a:r>
              <a:rPr lang="en-US" dirty="0" smtClean="0"/>
              <a:t>Domain Name System – “phone book“ for hostnames on the Internet</a:t>
            </a:r>
          </a:p>
          <a:p>
            <a:pPr algn="just"/>
            <a:r>
              <a:rPr lang="cs-CZ" dirty="0" err="1" smtClean="0"/>
              <a:t>Lightweight</a:t>
            </a:r>
            <a:r>
              <a:rPr lang="cs-CZ" dirty="0" smtClean="0"/>
              <a:t> </a:t>
            </a:r>
            <a:r>
              <a:rPr lang="cs-CZ" dirty="0" err="1" smtClean="0"/>
              <a:t>Directory</a:t>
            </a:r>
            <a:r>
              <a:rPr lang="cs-CZ" dirty="0" smtClean="0"/>
              <a:t> </a:t>
            </a:r>
            <a:r>
              <a:rPr lang="cs-CZ" dirty="0" err="1" smtClean="0"/>
              <a:t>Acess</a:t>
            </a:r>
            <a:r>
              <a:rPr lang="cs-CZ" dirty="0" smtClean="0"/>
              <a:t> </a:t>
            </a:r>
            <a:r>
              <a:rPr lang="cs-CZ" dirty="0" err="1" smtClean="0"/>
              <a:t>Protocol</a:t>
            </a:r>
            <a:r>
              <a:rPr lang="en-US" dirty="0" smtClean="0"/>
              <a:t> – complex naming service</a:t>
            </a:r>
            <a:endParaRPr lang="cs-CZ" dirty="0" smtClean="0"/>
          </a:p>
          <a:p>
            <a:pPr algn="just"/>
            <a:r>
              <a:rPr lang="cs-CZ" dirty="0" smtClean="0"/>
              <a:t>Network </a:t>
            </a:r>
            <a:r>
              <a:rPr lang="cs-CZ" dirty="0" err="1" smtClean="0"/>
              <a:t>Information</a:t>
            </a:r>
            <a:r>
              <a:rPr lang="cs-CZ" dirty="0" smtClean="0"/>
              <a:t> </a:t>
            </a:r>
            <a:r>
              <a:rPr lang="cs-CZ" dirty="0" err="1" smtClean="0"/>
              <a:t>Service</a:t>
            </a:r>
            <a:r>
              <a:rPr lang="cs-CZ" dirty="0" smtClean="0"/>
              <a:t> – </a:t>
            </a:r>
            <a:r>
              <a:rPr lang="cs-CZ" dirty="0" err="1" smtClean="0"/>
              <a:t>similiar</a:t>
            </a:r>
            <a:r>
              <a:rPr lang="cs-CZ" dirty="0" smtClean="0"/>
              <a:t> to </a:t>
            </a:r>
            <a:r>
              <a:rPr lang="cs-CZ" dirty="0" err="1" smtClean="0"/>
              <a:t>functionality</a:t>
            </a:r>
            <a:r>
              <a:rPr lang="cs-CZ" dirty="0" smtClean="0"/>
              <a:t> </a:t>
            </a:r>
            <a:r>
              <a:rPr lang="cs-CZ" dirty="0" err="1" smtClean="0"/>
              <a:t>of</a:t>
            </a:r>
            <a:r>
              <a:rPr lang="cs-CZ" dirty="0" smtClean="0"/>
              <a:t> LDAP, </a:t>
            </a:r>
            <a:r>
              <a:rPr lang="cs-CZ" dirty="0" err="1" smtClean="0"/>
              <a:t>but</a:t>
            </a:r>
            <a:r>
              <a:rPr lang="cs-CZ" dirty="0" smtClean="0"/>
              <a:t> </a:t>
            </a:r>
            <a:r>
              <a:rPr lang="cs-CZ" dirty="0" err="1" smtClean="0"/>
              <a:t>lacks</a:t>
            </a:r>
            <a:r>
              <a:rPr lang="cs-CZ" dirty="0" smtClean="0"/>
              <a:t> </a:t>
            </a:r>
            <a:r>
              <a:rPr lang="cs-CZ" dirty="0" err="1" smtClean="0"/>
              <a:t>any</a:t>
            </a:r>
            <a:r>
              <a:rPr lang="cs-CZ" dirty="0" smtClean="0"/>
              <a:t> </a:t>
            </a:r>
            <a:r>
              <a:rPr lang="cs-CZ" dirty="0" err="1" smtClean="0"/>
              <a:t>kind</a:t>
            </a:r>
            <a:r>
              <a:rPr lang="cs-CZ" dirty="0" smtClean="0"/>
              <a:t> </a:t>
            </a:r>
            <a:r>
              <a:rPr lang="cs-CZ" dirty="0" err="1" smtClean="0"/>
              <a:t>of</a:t>
            </a:r>
            <a:r>
              <a:rPr lang="cs-CZ" dirty="0" smtClean="0"/>
              <a:t> </a:t>
            </a:r>
            <a:r>
              <a:rPr lang="cs-CZ" dirty="0" err="1" smtClean="0"/>
              <a:t>security</a:t>
            </a:r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85720" y="274638"/>
            <a:ext cx="8572560" cy="1143000"/>
          </a:xfrm>
        </p:spPr>
        <p:txBody>
          <a:bodyPr>
            <a:normAutofit fontScale="90000"/>
          </a:bodyPr>
          <a:lstStyle/>
          <a:p>
            <a:r>
              <a:rPr lang="cs-CZ" dirty="0" err="1" smtClean="0"/>
              <a:t>Why</a:t>
            </a:r>
            <a:r>
              <a:rPr lang="cs-CZ" dirty="0" smtClean="0"/>
              <a:t> I </a:t>
            </a:r>
            <a:r>
              <a:rPr lang="cs-CZ" dirty="0" err="1" smtClean="0"/>
              <a:t>choose</a:t>
            </a:r>
            <a:r>
              <a:rPr lang="cs-CZ" dirty="0" smtClean="0"/>
              <a:t> LDAP </a:t>
            </a:r>
            <a:r>
              <a:rPr lang="cs-CZ" dirty="0" err="1" smtClean="0"/>
              <a:t>and</a:t>
            </a:r>
            <a:r>
              <a:rPr lang="cs-CZ" dirty="0" smtClean="0"/>
              <a:t> </a:t>
            </a:r>
            <a:r>
              <a:rPr lang="cs-CZ" dirty="0" err="1" smtClean="0"/>
              <a:t>Active</a:t>
            </a:r>
            <a:r>
              <a:rPr lang="cs-CZ" dirty="0" smtClean="0"/>
              <a:t> </a:t>
            </a:r>
            <a:r>
              <a:rPr lang="cs-CZ" dirty="0" err="1" smtClean="0"/>
              <a:t>Directory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2071678"/>
            <a:ext cx="8229600" cy="4054485"/>
          </a:xfrm>
        </p:spPr>
        <p:txBody>
          <a:bodyPr/>
          <a:lstStyle/>
          <a:p>
            <a:pPr algn="just"/>
            <a:r>
              <a:rPr lang="cs-CZ" dirty="0" smtClean="0"/>
              <a:t>In Linux </a:t>
            </a:r>
            <a:r>
              <a:rPr lang="cs-CZ" dirty="0" err="1" smtClean="0"/>
              <a:t>systems</a:t>
            </a:r>
            <a:r>
              <a:rPr lang="cs-CZ" dirty="0" smtClean="0"/>
              <a:t> </a:t>
            </a:r>
            <a:r>
              <a:rPr lang="cs-CZ" dirty="0" err="1" smtClean="0"/>
              <a:t>we</a:t>
            </a:r>
            <a:r>
              <a:rPr lang="cs-CZ" dirty="0" smtClean="0"/>
              <a:t> </a:t>
            </a:r>
            <a:r>
              <a:rPr lang="cs-CZ" dirty="0" err="1" smtClean="0"/>
              <a:t>choose</a:t>
            </a:r>
            <a:r>
              <a:rPr lang="cs-CZ" dirty="0" smtClean="0"/>
              <a:t> </a:t>
            </a:r>
            <a:r>
              <a:rPr lang="cs-CZ" dirty="0" err="1" smtClean="0"/>
              <a:t>for</a:t>
            </a:r>
            <a:r>
              <a:rPr lang="cs-CZ" dirty="0" smtClean="0"/>
              <a:t> </a:t>
            </a:r>
            <a:r>
              <a:rPr lang="cs-CZ" dirty="0" err="1" smtClean="0"/>
              <a:t>testing</a:t>
            </a:r>
            <a:r>
              <a:rPr lang="cs-CZ" dirty="0" smtClean="0"/>
              <a:t> LDAP, </a:t>
            </a:r>
            <a:r>
              <a:rPr lang="cs-CZ" dirty="0" err="1" smtClean="0"/>
              <a:t>because</a:t>
            </a:r>
            <a:r>
              <a:rPr lang="cs-CZ" dirty="0" smtClean="0"/>
              <a:t> </a:t>
            </a:r>
            <a:r>
              <a:rPr lang="cs-CZ" dirty="0" err="1" smtClean="0"/>
              <a:t>of</a:t>
            </a:r>
            <a:r>
              <a:rPr lang="cs-CZ" dirty="0" smtClean="0"/>
              <a:t> </a:t>
            </a:r>
            <a:r>
              <a:rPr lang="cs-CZ" dirty="0" err="1" smtClean="0"/>
              <a:t>its</a:t>
            </a:r>
            <a:r>
              <a:rPr lang="cs-CZ" dirty="0" smtClean="0"/>
              <a:t> </a:t>
            </a:r>
            <a:r>
              <a:rPr lang="cs-CZ" dirty="0" err="1" smtClean="0"/>
              <a:t>complexity</a:t>
            </a:r>
            <a:r>
              <a:rPr lang="cs-CZ" dirty="0" smtClean="0"/>
              <a:t> </a:t>
            </a:r>
            <a:r>
              <a:rPr lang="cs-CZ" dirty="0" err="1" smtClean="0"/>
              <a:t>and</a:t>
            </a:r>
            <a:r>
              <a:rPr lang="cs-CZ" dirty="0" smtClean="0"/>
              <a:t> </a:t>
            </a:r>
            <a:r>
              <a:rPr lang="cs-CZ" dirty="0" err="1" smtClean="0"/>
              <a:t>security</a:t>
            </a:r>
            <a:endParaRPr lang="cs-CZ" dirty="0" smtClean="0"/>
          </a:p>
          <a:p>
            <a:pPr algn="just"/>
            <a:r>
              <a:rPr lang="cs-CZ" dirty="0" err="1" smtClean="0"/>
              <a:t>For</a:t>
            </a:r>
            <a:r>
              <a:rPr lang="cs-CZ" dirty="0" smtClean="0"/>
              <a:t> Windows </a:t>
            </a:r>
            <a:r>
              <a:rPr lang="cs-CZ" dirty="0" err="1" smtClean="0"/>
              <a:t>we</a:t>
            </a:r>
            <a:r>
              <a:rPr lang="cs-CZ" dirty="0" smtClean="0"/>
              <a:t> </a:t>
            </a:r>
            <a:r>
              <a:rPr lang="cs-CZ" dirty="0" err="1" smtClean="0"/>
              <a:t>pick</a:t>
            </a:r>
            <a:r>
              <a:rPr lang="cs-CZ" dirty="0" smtClean="0"/>
              <a:t> </a:t>
            </a:r>
            <a:r>
              <a:rPr lang="cs-CZ" dirty="0" err="1" smtClean="0"/>
              <a:t>Active</a:t>
            </a:r>
            <a:r>
              <a:rPr lang="cs-CZ" dirty="0" smtClean="0"/>
              <a:t> </a:t>
            </a:r>
            <a:r>
              <a:rPr lang="cs-CZ" dirty="0" err="1" smtClean="0"/>
              <a:t>Directory</a:t>
            </a:r>
            <a:r>
              <a:rPr lang="cs-CZ" dirty="0" smtClean="0"/>
              <a:t>, </a:t>
            </a:r>
            <a:r>
              <a:rPr lang="cs-CZ" dirty="0" err="1" smtClean="0"/>
              <a:t>because</a:t>
            </a:r>
            <a:r>
              <a:rPr lang="cs-CZ" dirty="0" smtClean="0"/>
              <a:t> </a:t>
            </a:r>
            <a:r>
              <a:rPr lang="cs-CZ" dirty="0" err="1" smtClean="0"/>
              <a:t>it</a:t>
            </a:r>
            <a:r>
              <a:rPr lang="cs-CZ" dirty="0" smtClean="0"/>
              <a:t>‘s </a:t>
            </a:r>
            <a:r>
              <a:rPr lang="cs-CZ" dirty="0" err="1" smtClean="0"/>
              <a:t>multiprocol</a:t>
            </a:r>
            <a:r>
              <a:rPr lang="cs-CZ" dirty="0" smtClean="0"/>
              <a:t>, handle LDAP as </a:t>
            </a:r>
            <a:r>
              <a:rPr lang="cs-CZ" dirty="0" err="1" smtClean="0"/>
              <a:t>well</a:t>
            </a:r>
            <a:r>
              <a:rPr lang="cs-CZ" dirty="0"/>
              <a:t> </a:t>
            </a:r>
            <a:r>
              <a:rPr lang="cs-CZ" dirty="0" err="1" smtClean="0"/>
              <a:t>and</a:t>
            </a:r>
            <a:r>
              <a:rPr lang="cs-CZ" dirty="0" smtClean="0"/>
              <a:t> </a:t>
            </a:r>
            <a:r>
              <a:rPr lang="cs-CZ" dirty="0" err="1" smtClean="0"/>
              <a:t>of</a:t>
            </a:r>
            <a:r>
              <a:rPr lang="cs-CZ" dirty="0" smtClean="0"/>
              <a:t> </a:t>
            </a:r>
            <a:r>
              <a:rPr lang="cs-CZ" dirty="0" err="1" smtClean="0"/>
              <a:t>course</a:t>
            </a:r>
            <a:r>
              <a:rPr lang="cs-CZ" dirty="0" smtClean="0"/>
              <a:t> </a:t>
            </a:r>
            <a:r>
              <a:rPr lang="cs-CZ" dirty="0" err="1" smtClean="0"/>
              <a:t>thanks</a:t>
            </a:r>
            <a:r>
              <a:rPr lang="cs-CZ" dirty="0" smtClean="0"/>
              <a:t> to MSDNAA </a:t>
            </a:r>
            <a:r>
              <a:rPr lang="cs-CZ" dirty="0" err="1" smtClean="0"/>
              <a:t>is</a:t>
            </a:r>
            <a:r>
              <a:rPr lang="cs-CZ" dirty="0" smtClean="0"/>
              <a:t> free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 smtClean="0"/>
              <a:t>Testing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cs-CZ" dirty="0" err="1" smtClean="0"/>
              <a:t>Create</a:t>
            </a:r>
            <a:r>
              <a:rPr lang="cs-CZ" dirty="0" smtClean="0"/>
              <a:t> LDAP server in </a:t>
            </a:r>
            <a:r>
              <a:rPr lang="cs-CZ" dirty="0" err="1" smtClean="0"/>
              <a:t>Active</a:t>
            </a:r>
            <a:r>
              <a:rPr lang="cs-CZ" dirty="0" smtClean="0"/>
              <a:t> </a:t>
            </a:r>
            <a:r>
              <a:rPr lang="cs-CZ" dirty="0" err="1" smtClean="0"/>
              <a:t>Directory</a:t>
            </a:r>
            <a:r>
              <a:rPr lang="cs-CZ" dirty="0" smtClean="0"/>
              <a:t> in Microsoft Server 2008</a:t>
            </a:r>
          </a:p>
          <a:p>
            <a:pPr algn="just"/>
            <a:r>
              <a:rPr lang="cs-CZ" dirty="0" err="1" smtClean="0"/>
              <a:t>Synchronize</a:t>
            </a:r>
            <a:r>
              <a:rPr lang="cs-CZ" dirty="0" smtClean="0"/>
              <a:t> Gentoo Linux LDAP </a:t>
            </a:r>
            <a:r>
              <a:rPr lang="cs-CZ" dirty="0" err="1" smtClean="0"/>
              <a:t>client</a:t>
            </a:r>
            <a:r>
              <a:rPr lang="cs-CZ" dirty="0" smtClean="0"/>
              <a:t> </a:t>
            </a:r>
            <a:r>
              <a:rPr lang="cs-CZ" dirty="0" err="1" smtClean="0"/>
              <a:t>with</a:t>
            </a:r>
            <a:r>
              <a:rPr lang="cs-CZ" dirty="0" smtClean="0"/>
              <a:t> </a:t>
            </a:r>
            <a:r>
              <a:rPr lang="cs-CZ" dirty="0" err="1" smtClean="0"/>
              <a:t>Active</a:t>
            </a:r>
            <a:r>
              <a:rPr lang="cs-CZ" dirty="0" smtClean="0"/>
              <a:t> </a:t>
            </a:r>
            <a:r>
              <a:rPr lang="cs-CZ" dirty="0" err="1" smtClean="0"/>
              <a:t>Directory</a:t>
            </a:r>
            <a:endParaRPr lang="cs-CZ" dirty="0" smtClean="0"/>
          </a:p>
          <a:p>
            <a:pPr algn="just"/>
            <a:r>
              <a:rPr lang="cs-CZ" dirty="0" err="1" smtClean="0"/>
              <a:t>Synchronize</a:t>
            </a:r>
            <a:r>
              <a:rPr lang="cs-CZ" dirty="0" smtClean="0"/>
              <a:t> </a:t>
            </a:r>
            <a:r>
              <a:rPr lang="cs-CZ" dirty="0" err="1" smtClean="0"/>
              <a:t>Solaris</a:t>
            </a:r>
            <a:r>
              <a:rPr lang="cs-CZ" dirty="0" smtClean="0"/>
              <a:t> LDAP </a:t>
            </a:r>
            <a:r>
              <a:rPr lang="cs-CZ" dirty="0" err="1" smtClean="0"/>
              <a:t>client</a:t>
            </a:r>
            <a:r>
              <a:rPr lang="cs-CZ" dirty="0" smtClean="0"/>
              <a:t> </a:t>
            </a:r>
            <a:r>
              <a:rPr lang="cs-CZ" dirty="0" err="1" smtClean="0"/>
              <a:t>with</a:t>
            </a:r>
            <a:r>
              <a:rPr lang="cs-CZ" dirty="0" smtClean="0"/>
              <a:t> </a:t>
            </a:r>
            <a:r>
              <a:rPr lang="cs-CZ" dirty="0" err="1" smtClean="0"/>
              <a:t>Active</a:t>
            </a:r>
            <a:r>
              <a:rPr lang="cs-CZ" dirty="0" smtClean="0"/>
              <a:t> </a:t>
            </a:r>
            <a:r>
              <a:rPr lang="cs-CZ" dirty="0" err="1" smtClean="0"/>
              <a:t>Directory</a:t>
            </a:r>
            <a:endParaRPr lang="cs-CZ" dirty="0" smtClean="0"/>
          </a:p>
          <a:p>
            <a:pPr algn="just"/>
            <a:r>
              <a:rPr lang="cs-CZ" dirty="0" smtClean="0"/>
              <a:t>MAC </a:t>
            </a:r>
            <a:r>
              <a:rPr lang="cs-CZ" dirty="0" err="1" smtClean="0"/>
              <a:t>only</a:t>
            </a:r>
            <a:r>
              <a:rPr lang="cs-CZ" dirty="0" smtClean="0"/>
              <a:t> in </a:t>
            </a:r>
            <a:r>
              <a:rPr lang="cs-CZ" dirty="0" err="1" smtClean="0"/>
              <a:t>theory</a:t>
            </a:r>
            <a:endParaRPr lang="cs-CZ" dirty="0" smtClean="0"/>
          </a:p>
          <a:p>
            <a:pPr algn="just"/>
            <a:endParaRPr lang="cs-CZ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 smtClean="0"/>
              <a:t>Results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cs-CZ" dirty="0" smtClean="0"/>
              <a:t>I </a:t>
            </a:r>
            <a:r>
              <a:rPr lang="cs-CZ" dirty="0" err="1" smtClean="0"/>
              <a:t>tested</a:t>
            </a:r>
            <a:r>
              <a:rPr lang="cs-CZ" dirty="0" smtClean="0"/>
              <a:t> </a:t>
            </a:r>
            <a:r>
              <a:rPr lang="cs-CZ" dirty="0" err="1" smtClean="0"/>
              <a:t>interoparability</a:t>
            </a:r>
            <a:r>
              <a:rPr lang="cs-CZ" dirty="0" smtClean="0"/>
              <a:t> on </a:t>
            </a:r>
            <a:r>
              <a:rPr lang="cs-CZ" dirty="0" err="1" smtClean="0"/>
              <a:t>different</a:t>
            </a:r>
            <a:r>
              <a:rPr lang="cs-CZ" dirty="0" smtClean="0"/>
              <a:t> </a:t>
            </a:r>
            <a:r>
              <a:rPr lang="cs-CZ" dirty="0" err="1" smtClean="0"/>
              <a:t>operating</a:t>
            </a:r>
            <a:r>
              <a:rPr lang="cs-CZ" dirty="0" smtClean="0"/>
              <a:t> </a:t>
            </a:r>
            <a:r>
              <a:rPr lang="cs-CZ" dirty="0" err="1" smtClean="0"/>
              <a:t>systems</a:t>
            </a:r>
            <a:r>
              <a:rPr lang="cs-CZ" dirty="0" smtClean="0"/>
              <a:t> </a:t>
            </a:r>
            <a:r>
              <a:rPr lang="cs-CZ" dirty="0" err="1" smtClean="0"/>
              <a:t>and</a:t>
            </a:r>
            <a:r>
              <a:rPr lang="cs-CZ" dirty="0" smtClean="0"/>
              <a:t> </a:t>
            </a:r>
            <a:r>
              <a:rPr lang="cs-CZ" dirty="0" err="1" smtClean="0"/>
              <a:t>it</a:t>
            </a:r>
            <a:r>
              <a:rPr lang="cs-CZ" dirty="0" smtClean="0"/>
              <a:t> </a:t>
            </a:r>
            <a:r>
              <a:rPr lang="cs-CZ" dirty="0" err="1" smtClean="0"/>
              <a:t>is</a:t>
            </a:r>
            <a:r>
              <a:rPr lang="cs-CZ" dirty="0" smtClean="0"/>
              <a:t> </a:t>
            </a:r>
            <a:r>
              <a:rPr lang="cs-CZ" dirty="0" err="1" smtClean="0"/>
              <a:t>possible</a:t>
            </a:r>
            <a:r>
              <a:rPr lang="cs-CZ" dirty="0" smtClean="0"/>
              <a:t> to </a:t>
            </a:r>
            <a:r>
              <a:rPr lang="cs-CZ" dirty="0" err="1" smtClean="0"/>
              <a:t>synchronize</a:t>
            </a:r>
            <a:r>
              <a:rPr lang="cs-CZ" dirty="0" smtClean="0"/>
              <a:t> </a:t>
            </a:r>
            <a:r>
              <a:rPr lang="cs-CZ" dirty="0" err="1" smtClean="0"/>
              <a:t>clients</a:t>
            </a:r>
            <a:r>
              <a:rPr lang="cs-CZ" dirty="0" smtClean="0"/>
              <a:t> </a:t>
            </a:r>
            <a:r>
              <a:rPr lang="cs-CZ" smtClean="0"/>
              <a:t>on </a:t>
            </a:r>
            <a:r>
              <a:rPr lang="cs-CZ" smtClean="0"/>
              <a:t>Gentoo Linux </a:t>
            </a:r>
            <a:r>
              <a:rPr lang="cs-CZ" dirty="0" err="1" smtClean="0"/>
              <a:t>and</a:t>
            </a:r>
            <a:r>
              <a:rPr lang="cs-CZ" dirty="0" smtClean="0"/>
              <a:t> </a:t>
            </a:r>
            <a:r>
              <a:rPr lang="cs-CZ" dirty="0" err="1" smtClean="0"/>
              <a:t>Solaris</a:t>
            </a:r>
            <a:r>
              <a:rPr lang="cs-CZ" dirty="0" smtClean="0"/>
              <a:t> </a:t>
            </a:r>
            <a:r>
              <a:rPr lang="cs-CZ" dirty="0" err="1" smtClean="0"/>
              <a:t>with</a:t>
            </a:r>
            <a:r>
              <a:rPr lang="cs-CZ" dirty="0" smtClean="0"/>
              <a:t> </a:t>
            </a:r>
            <a:r>
              <a:rPr lang="cs-CZ" dirty="0" err="1" smtClean="0"/>
              <a:t>Active</a:t>
            </a:r>
            <a:r>
              <a:rPr lang="cs-CZ" dirty="0" smtClean="0"/>
              <a:t> </a:t>
            </a:r>
            <a:r>
              <a:rPr lang="cs-CZ" dirty="0" err="1" smtClean="0"/>
              <a:t>Directory</a:t>
            </a:r>
            <a:r>
              <a:rPr lang="cs-CZ" dirty="0" smtClean="0"/>
              <a:t> Server </a:t>
            </a:r>
            <a:r>
              <a:rPr lang="cs-CZ" dirty="0" err="1" smtClean="0"/>
              <a:t>and</a:t>
            </a:r>
            <a:r>
              <a:rPr lang="cs-CZ" dirty="0" smtClean="0"/>
              <a:t> use </a:t>
            </a:r>
            <a:r>
              <a:rPr lang="cs-CZ" dirty="0" err="1" smtClean="0"/>
              <a:t>it</a:t>
            </a:r>
            <a:r>
              <a:rPr lang="cs-CZ" dirty="0" smtClean="0"/>
              <a:t> as a </a:t>
            </a:r>
            <a:r>
              <a:rPr lang="cs-CZ" dirty="0" err="1" smtClean="0"/>
              <a:t>primary</a:t>
            </a:r>
            <a:r>
              <a:rPr lang="cs-CZ" dirty="0" smtClean="0"/>
              <a:t> </a:t>
            </a:r>
            <a:r>
              <a:rPr lang="cs-CZ" dirty="0" err="1" smtClean="0"/>
              <a:t>source</a:t>
            </a:r>
            <a:r>
              <a:rPr lang="cs-CZ" dirty="0" smtClean="0"/>
              <a:t> </a:t>
            </a:r>
            <a:r>
              <a:rPr lang="cs-CZ" dirty="0" err="1" smtClean="0"/>
              <a:t>for</a:t>
            </a:r>
            <a:r>
              <a:rPr lang="cs-CZ" dirty="0" smtClean="0"/>
              <a:t> </a:t>
            </a:r>
            <a:r>
              <a:rPr lang="cs-CZ" dirty="0" err="1" smtClean="0"/>
              <a:t>authentication</a:t>
            </a:r>
            <a:r>
              <a:rPr lang="cs-CZ" dirty="0" smtClean="0"/>
              <a:t>.</a:t>
            </a:r>
            <a:endParaRPr lang="cs-CZ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28596" y="2000240"/>
            <a:ext cx="8229600" cy="1143000"/>
          </a:xfrm>
        </p:spPr>
        <p:txBody>
          <a:bodyPr/>
          <a:lstStyle/>
          <a:p>
            <a:r>
              <a:rPr lang="cs-CZ" dirty="0" err="1" smtClean="0"/>
              <a:t>Thank</a:t>
            </a:r>
            <a:r>
              <a:rPr lang="cs-CZ" dirty="0" smtClean="0"/>
              <a:t> </a:t>
            </a:r>
            <a:r>
              <a:rPr lang="cs-CZ" dirty="0" err="1" smtClean="0"/>
              <a:t>you</a:t>
            </a:r>
            <a:r>
              <a:rPr lang="cs-CZ" dirty="0" smtClean="0"/>
              <a:t> </a:t>
            </a:r>
            <a:r>
              <a:rPr lang="cs-CZ" dirty="0" err="1" smtClean="0"/>
              <a:t>for</a:t>
            </a:r>
            <a:r>
              <a:rPr lang="cs-CZ" dirty="0" smtClean="0"/>
              <a:t> </a:t>
            </a:r>
            <a:r>
              <a:rPr lang="cs-CZ" dirty="0" err="1" smtClean="0"/>
              <a:t>you</a:t>
            </a:r>
            <a:r>
              <a:rPr lang="cs-CZ" dirty="0" smtClean="0"/>
              <a:t> </a:t>
            </a:r>
            <a:r>
              <a:rPr lang="cs-CZ" dirty="0" err="1" smtClean="0"/>
              <a:t>attention</a:t>
            </a:r>
            <a:r>
              <a:rPr lang="cs-CZ" dirty="0" smtClean="0"/>
              <a:t>.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0" y="3357562"/>
            <a:ext cx="8229600" cy="4525963"/>
          </a:xfrm>
        </p:spPr>
        <p:txBody>
          <a:bodyPr/>
          <a:lstStyle/>
          <a:p>
            <a:pPr lvl="2" algn="ctr">
              <a:buNone/>
            </a:pPr>
            <a:r>
              <a:rPr lang="cs-CZ" dirty="0" err="1" smtClean="0">
                <a:solidFill>
                  <a:schemeClr val="bg1">
                    <a:lumMod val="75000"/>
                  </a:schemeClr>
                </a:solidFill>
              </a:rPr>
              <a:t>Any</a:t>
            </a:r>
            <a:r>
              <a:rPr lang="cs-CZ" dirty="0" smtClean="0">
                <a:solidFill>
                  <a:schemeClr val="bg1">
                    <a:lumMod val="75000"/>
                  </a:schemeClr>
                </a:solidFill>
              </a:rPr>
              <a:t> </a:t>
            </a:r>
            <a:r>
              <a:rPr lang="cs-CZ" dirty="0" err="1" smtClean="0">
                <a:solidFill>
                  <a:schemeClr val="bg1">
                    <a:lumMod val="75000"/>
                  </a:schemeClr>
                </a:solidFill>
              </a:rPr>
              <a:t>questions</a:t>
            </a:r>
            <a:r>
              <a:rPr lang="cs-CZ" dirty="0" smtClean="0">
                <a:solidFill>
                  <a:schemeClr val="bg1">
                    <a:lumMod val="75000"/>
                  </a:schemeClr>
                </a:solidFill>
              </a:rPr>
              <a:t>?</a:t>
            </a:r>
            <a:endParaRPr lang="cs-CZ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76</TotalTime>
  <Words>229</Words>
  <Application>Microsoft Office PowerPoint</Application>
  <PresentationFormat>Předvádění na obrazovce (4:3)</PresentationFormat>
  <Paragraphs>29</Paragraphs>
  <Slides>8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8</vt:i4>
      </vt:variant>
    </vt:vector>
  </HeadingPairs>
  <TitlesOfParts>
    <vt:vector size="9" baseType="lpstr">
      <vt:lpstr>Motiv sady Office</vt:lpstr>
      <vt:lpstr>Naming services in operating systems</vt:lpstr>
      <vt:lpstr>Agenda</vt:lpstr>
      <vt:lpstr>What are naming services?</vt:lpstr>
      <vt:lpstr>Basic comparison of DNS/LDAP/NIS</vt:lpstr>
      <vt:lpstr>Why I choose LDAP and Active Directory</vt:lpstr>
      <vt:lpstr>Testing</vt:lpstr>
      <vt:lpstr>Results</vt:lpstr>
      <vt:lpstr>Thank you for you attention.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Naming services in operating systems</dc:title>
  <dc:creator>Hassa</dc:creator>
  <cp:lastModifiedBy>Hassa</cp:lastModifiedBy>
  <cp:revision>10</cp:revision>
  <dcterms:created xsi:type="dcterms:W3CDTF">2011-06-22T19:05:36Z</dcterms:created>
  <dcterms:modified xsi:type="dcterms:W3CDTF">2011-06-22T20:41:50Z</dcterms:modified>
</cp:coreProperties>
</file>